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65" r:id="rId4"/>
    <p:sldId id="266" r:id="rId5"/>
    <p:sldId id="267" r:id="rId6"/>
    <p:sldId id="262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213A"/>
    <a:srgbClr val="0C22F3"/>
    <a:srgbClr val="0823B5"/>
    <a:srgbClr val="0620A2"/>
    <a:srgbClr val="000540"/>
    <a:srgbClr val="0A1A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441" y="491001"/>
            <a:ext cx="1974289" cy="6818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453" y="-619205"/>
            <a:ext cx="3641400" cy="276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649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F525-57B6-4E3C-A018-B0C2CBE2B717}" type="datetimeFigureOut">
              <a:rPr lang="zh-CN" altLang="en-US" smtClean="0"/>
              <a:t>2021/4/23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592F9-C0AE-43E0-8E30-B4DBAD8B88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060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F525-57B6-4E3C-A018-B0C2CBE2B717}" type="datetimeFigureOut">
              <a:rPr lang="zh-CN" altLang="en-US" smtClean="0"/>
              <a:t>2021/4/23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592F9-C0AE-43E0-8E30-B4DBAD8B88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1844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矩形: 圆角 2">
            <a:extLst>
              <a:ext uri="{FF2B5EF4-FFF2-40B4-BE49-F238E27FC236}">
                <a16:creationId xmlns:a16="http://schemas.microsoft.com/office/drawing/2014/main" id="{615B7937-D114-47CD-89B3-E5A472074EEF}"/>
              </a:ext>
            </a:extLst>
          </p:cNvPr>
          <p:cNvSpPr/>
          <p:nvPr userDrawn="1"/>
        </p:nvSpPr>
        <p:spPr>
          <a:xfrm>
            <a:off x="349885" y="268357"/>
            <a:ext cx="11517797" cy="6321286"/>
          </a:xfrm>
          <a:prstGeom prst="roundRect">
            <a:avLst>
              <a:gd name="adj" fmla="val 850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9334047" y="0"/>
            <a:ext cx="2882800" cy="2236305"/>
            <a:chOff x="9611898" y="233751"/>
            <a:chExt cx="2240435" cy="1699591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1898" y="233751"/>
              <a:ext cx="2240435" cy="1699591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70" t="29710" r="31997" b="49855"/>
            <a:stretch/>
          </p:blipFill>
          <p:spPr>
            <a:xfrm>
              <a:off x="9914157" y="435109"/>
              <a:ext cx="1666814" cy="6748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295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F525-57B6-4E3C-A018-B0C2CBE2B717}" type="datetimeFigureOut">
              <a:rPr lang="zh-CN" altLang="en-US" smtClean="0"/>
              <a:t>2021/4/23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592F9-C0AE-43E0-8E30-B4DBAD8B88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361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F525-57B6-4E3C-A018-B0C2CBE2B717}" type="datetimeFigureOut">
              <a:rPr lang="zh-CN" altLang="en-US" smtClean="0"/>
              <a:t>2021/4/23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592F9-C0AE-43E0-8E30-B4DBAD8B88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8352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F525-57B6-4E3C-A018-B0C2CBE2B717}" type="datetimeFigureOut">
              <a:rPr lang="zh-CN" altLang="en-US" smtClean="0"/>
              <a:t>2021/4/23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592F9-C0AE-43E0-8E30-B4DBAD8B88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4024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F525-57B6-4E3C-A018-B0C2CBE2B717}" type="datetimeFigureOut">
              <a:rPr lang="zh-CN" altLang="en-US" smtClean="0"/>
              <a:t>2021/4/23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592F9-C0AE-43E0-8E30-B4DBAD8B88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7186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F525-57B6-4E3C-A018-B0C2CBE2B717}" type="datetimeFigureOut">
              <a:rPr lang="zh-CN" altLang="en-US" smtClean="0"/>
              <a:t>2021/4/23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592F9-C0AE-43E0-8E30-B4DBAD8B88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9753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F525-57B6-4E3C-A018-B0C2CBE2B717}" type="datetimeFigureOut">
              <a:rPr lang="zh-CN" altLang="en-US" smtClean="0"/>
              <a:t>2021/4/23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592F9-C0AE-43E0-8E30-B4DBAD8B88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9554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F525-57B6-4E3C-A018-B0C2CBE2B717}" type="datetimeFigureOut">
              <a:rPr lang="zh-CN" altLang="en-US" smtClean="0"/>
              <a:t>2021/4/23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592F9-C0AE-43E0-8E30-B4DBAD8B88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3714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9F525-57B6-4E3C-A018-B0C2CBE2B717}" type="datetimeFigureOut">
              <a:rPr lang="zh-CN" altLang="en-US" smtClean="0"/>
              <a:t>2021/4/23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592F9-C0AE-43E0-8E30-B4DBAD8B88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27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89382" y="6036029"/>
            <a:ext cx="98132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CN" sz="14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The 19</a:t>
            </a:r>
            <a:r>
              <a:rPr lang="en-US" altLang="zh-CN" sz="1400" kern="100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th</a:t>
            </a:r>
            <a:r>
              <a:rPr lang="en-US" altLang="zh-CN" sz="14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Guangxi Adolescent Robotics Competition and ASEAN Countries &amp; Guangdong-</a:t>
            </a:r>
            <a:r>
              <a:rPr lang="en-US" altLang="zh-CN" sz="1400" kern="1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HongKong</a:t>
            </a:r>
            <a:r>
              <a:rPr lang="en-US" altLang="zh-CN" sz="14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-Macao Adolescent Robotics Invitational Tournament</a:t>
            </a:r>
            <a:endParaRPr lang="zh-CN" altLang="zh-CN" sz="1000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47799" y="2161475"/>
            <a:ext cx="981323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CN" sz="6600" kern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Project </a:t>
            </a:r>
            <a:r>
              <a:rPr lang="en-US" altLang="zh-CN" sz="6600" kern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Name</a:t>
            </a:r>
            <a:endParaRPr lang="en-US" altLang="zh-CN" sz="6600" kern="1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48000" y="3579073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Aft>
                <a:spcPts val="0"/>
              </a:spcAft>
            </a:pPr>
            <a:r>
              <a:rPr lang="en-US" altLang="zh-CN" sz="20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Contestant</a:t>
            </a:r>
          </a:p>
          <a:p>
            <a:pPr algn="r">
              <a:spcAft>
                <a:spcPts val="0"/>
              </a:spcAft>
            </a:pPr>
            <a:r>
              <a:rPr lang="en-US" altLang="zh-CN" sz="20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Mentor</a:t>
            </a:r>
          </a:p>
          <a:p>
            <a:pPr algn="r">
              <a:spcAft>
                <a:spcPts val="0"/>
              </a:spcAft>
            </a:pPr>
            <a:r>
              <a:rPr lang="en-US" altLang="zh-CN" sz="20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Country</a:t>
            </a:r>
            <a:endParaRPr lang="zh-CN" altLang="zh-CN" sz="2000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53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635" y="1675677"/>
            <a:ext cx="4704562" cy="320409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" y="1925175"/>
            <a:ext cx="27051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18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659" y="2200253"/>
            <a:ext cx="2564141" cy="256337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00" y="1791825"/>
            <a:ext cx="2971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99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283802" y="1217926"/>
            <a:ext cx="97088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0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Please send this presentation to </a:t>
            </a:r>
            <a:r>
              <a:rPr lang="en-US" altLang="zh-CN" sz="2000" kern="1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MakeX</a:t>
            </a:r>
            <a:r>
              <a:rPr lang="en-US" altLang="zh-CN" sz="20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Committee </a:t>
            </a:r>
            <a:r>
              <a:rPr lang="en-US" altLang="zh-CN" sz="20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by e-mail (makex_overseas.com)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zh-CN" sz="2000" kern="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0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Requirements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0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Email title: ASEAN Invitation Tournament-</a:t>
            </a:r>
            <a:r>
              <a:rPr lang="en-US" altLang="zh-CN" sz="2000" kern="1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MakeX</a:t>
            </a:r>
            <a:r>
              <a:rPr lang="en-US" altLang="zh-CN" sz="20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Spark-Country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0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Presentation title: Project Name-Country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0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Contents: team introduction, project introduction, etc. 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zh-CN" sz="2000" kern="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16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*The expert judge will preview the project, poster and this presentation, please prepare the presentation within 5 </a:t>
            </a:r>
            <a:r>
              <a:rPr lang="en-US" altLang="zh-CN" sz="1600" kern="1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mins</a:t>
            </a:r>
            <a:r>
              <a:rPr lang="en-US" altLang="zh-CN" sz="16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. There will be</a:t>
            </a:r>
            <a:r>
              <a:rPr lang="en-US" altLang="zh-CN" sz="16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3 </a:t>
            </a:r>
            <a:r>
              <a:rPr lang="en-US" altLang="zh-CN" sz="1600" kern="1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mins</a:t>
            </a:r>
            <a:r>
              <a:rPr lang="en-US" altLang="zh-CN" sz="1600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Q&amp;A session with expert judges.</a:t>
            </a:r>
            <a:endParaRPr lang="zh-CN" altLang="zh-CN" sz="1600" kern="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12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89382" y="6036029"/>
            <a:ext cx="98132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CN" sz="14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The 19</a:t>
            </a:r>
            <a:r>
              <a:rPr lang="en-US" altLang="zh-CN" sz="1400" kern="100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th</a:t>
            </a:r>
            <a:r>
              <a:rPr lang="en-US" altLang="zh-CN" sz="14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Guangxi Adolescent Robotics Competition and ASEAN Countries &amp; Guangdong-</a:t>
            </a:r>
            <a:r>
              <a:rPr lang="en-US" altLang="zh-CN" sz="1400" kern="1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HongKong</a:t>
            </a:r>
            <a:r>
              <a:rPr lang="en-US" altLang="zh-CN" sz="14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-Macao Adolescent Robotics Invitational Tournament</a:t>
            </a:r>
            <a:endParaRPr lang="zh-CN" altLang="zh-CN" sz="1000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34514" y="2735469"/>
            <a:ext cx="98132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CN" sz="4800" kern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Q&amp;A</a:t>
            </a:r>
            <a:endParaRPr lang="en-US" altLang="zh-CN" sz="4800" kern="1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96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89382" y="6036029"/>
            <a:ext cx="98132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CN" sz="14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The 19</a:t>
            </a:r>
            <a:r>
              <a:rPr lang="en-US" altLang="zh-CN" sz="1400" kern="100" baseline="30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th</a:t>
            </a:r>
            <a:r>
              <a:rPr lang="en-US" altLang="zh-CN" sz="14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Guangxi Adolescent Robotics Competition and ASEAN Countries &amp; Guangdong-</a:t>
            </a:r>
            <a:r>
              <a:rPr lang="en-US" altLang="zh-CN" sz="1400" kern="1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HongKong</a:t>
            </a:r>
            <a:r>
              <a:rPr lang="en-US" altLang="zh-CN" sz="14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-Macao Adolescent Robotics Invitational Tournament</a:t>
            </a:r>
            <a:endParaRPr lang="zh-CN" altLang="zh-CN" sz="1000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439993" y="2407478"/>
            <a:ext cx="98132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CN" sz="4800" kern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Thank you!</a:t>
            </a:r>
          </a:p>
          <a:p>
            <a:pPr>
              <a:spcAft>
                <a:spcPts val="0"/>
              </a:spcAft>
            </a:pPr>
            <a:endParaRPr lang="en-US" altLang="zh-CN" sz="4800" kern="1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11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122</Words>
  <Application>Microsoft Office PowerPoint</Application>
  <PresentationFormat>宽屏</PresentationFormat>
  <Paragraphs>17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2" baseType="lpstr">
      <vt:lpstr>等线</vt:lpstr>
      <vt:lpstr>等线 Light</vt:lpstr>
      <vt:lpstr>微软雅黑</vt:lpstr>
      <vt:lpstr>Arial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周伯莲</dc:creator>
  <cp:lastModifiedBy>周伯莲</cp:lastModifiedBy>
  <cp:revision>14</cp:revision>
  <dcterms:created xsi:type="dcterms:W3CDTF">2021-04-23T01:27:22Z</dcterms:created>
  <dcterms:modified xsi:type="dcterms:W3CDTF">2021-04-23T06:58:52Z</dcterms:modified>
</cp:coreProperties>
</file>